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ED999-33CA-4A5E-83EC-140E2B5A80D8}" type="datetimeFigureOut">
              <a:rPr lang="en-US" smtClean="0"/>
              <a:pPr/>
              <a:t>6/4/2010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4B419-03E5-42E6-96AC-538E8419B07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1143000"/>
          </a:xfrm>
        </p:spPr>
        <p:txBody>
          <a:bodyPr>
            <a:noAutofit/>
          </a:bodyPr>
          <a:lstStyle/>
          <a:p>
            <a:r>
              <a:rPr lang="en-CA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CROW CHIEF </a:t>
            </a:r>
            <a:endParaRPr lang="en-CA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3357562"/>
            <a:ext cx="2680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By: Paul Goble </a:t>
            </a:r>
            <a:endParaRPr lang="en-CA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 descr="the crow chief pic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572560" cy="62865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CROW CHIEF </vt:lpstr>
      <vt:lpstr>Slide 2</vt:lpstr>
    </vt:vector>
  </TitlesOfParts>
  <Company>Strathcona-Tweedsmuir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CROW CHIEF </dc:title>
  <dc:creator>Michael Bruhjell</dc:creator>
  <cp:lastModifiedBy>Michael Bruhjell</cp:lastModifiedBy>
  <cp:revision>2</cp:revision>
  <dcterms:created xsi:type="dcterms:W3CDTF">2010-06-04T19:44:12Z</dcterms:created>
  <dcterms:modified xsi:type="dcterms:W3CDTF">2010-06-04T20:26:06Z</dcterms:modified>
</cp:coreProperties>
</file>